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いま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がっこう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帰る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88253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テレビ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ねる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チケット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～ませんか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ケーキ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コンサート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何時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88253" y="2348880"/>
            <a:ext cx="18758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なん　じ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けんだま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60719" y="2348880"/>
            <a:ext cx="6671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あ</a:t>
            </a:r>
            <a:endParaRPr lang="ja-JP" alt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～ましょう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としょかん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べんきょうする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しょくどう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デパート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もっと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広い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11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外国人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34644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がい　こく　じん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～の？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～から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りきし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とくに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そろそろ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おきる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時間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88253" y="2348880"/>
            <a:ext cx="22669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　　かん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ほんとうだ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おんがく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うんどう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友だち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15816" y="2348880"/>
            <a:ext cx="9909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とも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半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23928" y="2348880"/>
            <a:ext cx="1191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あらう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ごはん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159</Words>
  <Application>Microsoft Office PowerPoint</Application>
  <PresentationFormat>화면 슬라이드 쇼(4:3)</PresentationFormat>
  <Paragraphs>55</Paragraphs>
  <Slides>47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48" baseType="lpstr">
      <vt:lpstr>Office 테마</vt:lpstr>
      <vt:lpstr>いま</vt:lpstr>
      <vt:lpstr>何時</vt:lpstr>
      <vt:lpstr>～ます</vt:lpstr>
      <vt:lpstr>おきる</vt:lpstr>
      <vt:lpstr>半</vt:lpstr>
      <vt:lpstr>かお</vt:lpstr>
      <vt:lpstr>あらう</vt:lpstr>
      <vt:lpstr>あさ</vt:lpstr>
      <vt:lpstr>ごはん</vt:lpstr>
      <vt:lpstr>がっこう</vt:lpstr>
      <vt:lpstr>ひる</vt:lpstr>
      <vt:lpstr>いえ</vt:lpstr>
      <vt:lpstr>帰る</vt:lpstr>
      <vt:lpstr>テレビ</vt:lpstr>
      <vt:lpstr>ねる</vt:lpstr>
      <vt:lpstr>チケット</vt:lpstr>
      <vt:lpstr>～ませんか</vt:lpstr>
      <vt:lpstr>ケーキ</vt:lpstr>
      <vt:lpstr>コンサート</vt:lpstr>
      <vt:lpstr>けんだま</vt:lpstr>
      <vt:lpstr>えき</vt:lpstr>
      <vt:lpstr>会う</vt:lpstr>
      <vt:lpstr>～ましょう</vt:lpstr>
      <vt:lpstr>としょかん</vt:lpstr>
      <vt:lpstr>べんきょうする</vt:lpstr>
      <vt:lpstr>しょくどう</vt:lpstr>
      <vt:lpstr>デパート</vt:lpstr>
      <vt:lpstr>かう</vt:lpstr>
      <vt:lpstr>もっと</vt:lpstr>
      <vt:lpstr>広い</vt:lpstr>
      <vt:lpstr>外国人</vt:lpstr>
      <vt:lpstr>よく</vt:lpstr>
      <vt:lpstr>～の？</vt:lpstr>
      <vt:lpstr>いや</vt:lpstr>
      <vt:lpstr>とおい</vt:lpstr>
      <vt:lpstr>～から</vt:lpstr>
      <vt:lpstr>りきし</vt:lpstr>
      <vt:lpstr>とくに</vt:lpstr>
      <vt:lpstr>そろそろ</vt:lpstr>
      <vt:lpstr>時間</vt:lpstr>
      <vt:lpstr>ほんとうだ</vt:lpstr>
      <vt:lpstr>おちゃ</vt:lpstr>
      <vt:lpstr>おんがく</vt:lpstr>
      <vt:lpstr>きく</vt:lpstr>
      <vt:lpstr>うんどう</vt:lpstr>
      <vt:lpstr>友だち</vt:lpstr>
      <vt:lpstr>うち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25</cp:revision>
  <dcterms:created xsi:type="dcterms:W3CDTF">2017-11-08T00:01:05Z</dcterms:created>
  <dcterms:modified xsi:type="dcterms:W3CDTF">2017-11-22T01:18:38Z</dcterms:modified>
</cp:coreProperties>
</file>